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7"/>
  </p:notesMasterIdLst>
  <p:sldIdLst>
    <p:sldId id="270" r:id="rId2"/>
    <p:sldId id="273" r:id="rId3"/>
    <p:sldId id="274" r:id="rId4"/>
    <p:sldId id="275" r:id="rId5"/>
    <p:sldId id="284" r:id="rId6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2025.03（テンプレートファイル）SophiaU_PPT_template_16_9" id="{201DB9E3-F939-46BD-B725-8AB9AF0AD08F}">
          <p14:sldIdLst>
            <p14:sldId id="270"/>
            <p14:sldId id="273"/>
            <p14:sldId id="274"/>
            <p14:sldId id="275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778"/>
    <a:srgbClr val="DE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4737" autoAdjust="0"/>
  </p:normalViewPr>
  <p:slideViewPr>
    <p:cSldViewPr snapToGrid="0" snapToObjects="1">
      <p:cViewPr varScale="1">
        <p:scale>
          <a:sx n="102" d="100"/>
          <a:sy n="102" d="100"/>
        </p:scale>
        <p:origin x="1830" y="96"/>
      </p:cViewPr>
      <p:guideLst/>
    </p:cSldViewPr>
  </p:slideViewPr>
  <p:outlineViewPr>
    <p:cViewPr>
      <p:scale>
        <a:sx n="33" d="100"/>
        <a:sy n="33" d="100"/>
      </p:scale>
      <p:origin x="0" y="-28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2" rIns="96606" bIns="4830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2" rIns="96606" bIns="48302" rtlCol="0"/>
          <a:lstStyle>
            <a:lvl1pPr algn="r">
              <a:defRPr sz="1300"/>
            </a:lvl1pPr>
          </a:lstStyle>
          <a:p>
            <a:fld id="{709295D9-4069-4468-A22A-71A77D4C6777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2" rIns="96606" bIns="4830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2" rIns="96606" bIns="4830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2" rIns="96606" bIns="4830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2" rIns="96606" bIns="48302" rtlCol="0" anchor="b"/>
          <a:lstStyle>
            <a:lvl1pPr algn="r">
              <a:defRPr sz="1300"/>
            </a:lvl1pPr>
          </a:lstStyle>
          <a:p>
            <a:fld id="{7CDEE1C3-F967-43F2-8B87-C67C4D1B88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110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5CF463C5-F92E-FFED-BECE-6B3CB739E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370D15-27D4-49DE-90C2-FB1ABF93D4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08DC0AB-C300-EF74-693E-F700B2C4A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ja-JP" altLang="en-US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F9BB2C91-F860-831A-EFB8-0E8615ACAF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1439998"/>
            <a:ext cx="4032000" cy="1980000"/>
          </a:xfrm>
        </p:spPr>
        <p:txBody>
          <a:bodyPr lIns="0" tIns="0" rIns="0" bIns="0" anchor="b" anchorCtr="0">
            <a:normAutofit/>
          </a:bodyPr>
          <a:lstStyle>
            <a:lvl1pPr>
              <a:defRPr sz="3200" b="1"/>
            </a:lvl1pPr>
          </a:lstStyle>
          <a:p>
            <a:r>
              <a:rPr kumimoji="1" lang="ja-JP" altLang="en-US" dirty="0"/>
              <a:t>マスター タイトルの</a:t>
            </a:r>
            <a:br>
              <a:rPr kumimoji="1" lang="en-US" altLang="ja-JP" dirty="0"/>
            </a:br>
            <a:r>
              <a:rPr kumimoji="1" lang="ja-JP" altLang="en-US" dirty="0"/>
              <a:t>書式設定</a:t>
            </a:r>
          </a:p>
        </p:txBody>
      </p:sp>
      <p:sp>
        <p:nvSpPr>
          <p:cNvPr id="6" name="サブタイトル 2">
            <a:extLst>
              <a:ext uri="{FF2B5EF4-FFF2-40B4-BE49-F238E27FC236}">
                <a16:creationId xmlns:a16="http://schemas.microsoft.com/office/drawing/2014/main" id="{44C14098-88CA-B887-37F5-510235034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263" y="5022574"/>
            <a:ext cx="4032825" cy="486054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7" name="テキスト プレースホルダー 28">
            <a:extLst>
              <a:ext uri="{FF2B5EF4-FFF2-40B4-BE49-F238E27FC236}">
                <a16:creationId xmlns:a16="http://schemas.microsoft.com/office/drawing/2014/main" id="{BFAEFC1A-0702-13FD-6023-E07CCB53B3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263" y="5526574"/>
            <a:ext cx="4031737" cy="540000"/>
          </a:xfrm>
        </p:spPr>
        <p:txBody>
          <a:bodyPr lIns="0" tIns="72000" rIns="0" bIns="0" anchor="t" anchorCtr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3001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A9B7CAC-7C8E-BEFC-162F-1141339CEC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D51E5E-EE20-1610-1EB2-F2E52956A6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22BB9A-8321-BFD8-B1A6-C54CF87E1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tIns="0"/>
          <a:lstStyle>
            <a:lvl1pPr algn="l">
              <a:defRPr/>
            </a:lvl1pPr>
          </a:lstStyle>
          <a:p>
            <a:endParaRPr lang="ja-JP" altLang="en-US" dirty="0"/>
          </a:p>
        </p:txBody>
      </p:sp>
      <p:sp>
        <p:nvSpPr>
          <p:cNvPr id="15" name="テキスト プレースホルダー 11">
            <a:extLst>
              <a:ext uri="{FF2B5EF4-FFF2-40B4-BE49-F238E27FC236}">
                <a16:creationId xmlns:a16="http://schemas.microsoft.com/office/drawing/2014/main" id="{9C7605F3-652C-D3C0-F8B7-6D81E84DE7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00" y="936000"/>
            <a:ext cx="7991738" cy="5082801"/>
          </a:xfrm>
          <a:noFill/>
        </p:spPr>
        <p:txBody>
          <a:bodyPr lIns="0" tIns="0" rIns="0" bIns="0" anchor="t" anchorCtr="0">
            <a:normAutofit/>
          </a:bodyPr>
          <a:lstStyle>
            <a:lvl1pPr marL="342900" indent="-342900">
              <a:lnSpc>
                <a:spcPct val="12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  <a:defRPr sz="1800" b="1" baseline="0">
                <a:solidFill>
                  <a:schemeClr val="tx1"/>
                </a:solidFill>
                <a:latin typeface="+mn-ea"/>
                <a:ea typeface="+mn-ea"/>
              </a:defRPr>
            </a:lvl1pPr>
            <a:lvl2pPr marL="266693" indent="0">
              <a:lnSpc>
                <a:spcPct val="125000"/>
              </a:lnSpc>
              <a:spcBef>
                <a:spcPts val="0"/>
              </a:spcBef>
              <a:spcAft>
                <a:spcPts val="450"/>
              </a:spcAft>
              <a:buFont typeface="+mj-lt"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</a:defRPr>
            </a:lvl2pPr>
            <a:lvl3pPr marL="536959" indent="0">
              <a:lnSpc>
                <a:spcPct val="125000"/>
              </a:lnSpc>
              <a:spcBef>
                <a:spcPts val="0"/>
              </a:spcBef>
              <a:spcAft>
                <a:spcPts val="450"/>
              </a:spcAft>
              <a:buFont typeface="+mj-lt"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</a:defRPr>
            </a:lvl3pPr>
          </a:lstStyle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2681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_A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C32B040-8C26-2B6A-1043-A2E7F713A2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D51E5E-EE20-1610-1EB2-F2E52956A6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22BB9A-8321-BFD8-B1A6-C54CF87E1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tIns="0"/>
          <a:lstStyle>
            <a:lvl1pPr algn="l">
              <a:defRPr/>
            </a:lvl1pPr>
          </a:lstStyle>
          <a:p>
            <a:endParaRPr lang="ja-JP" altLang="en-US" dirty="0"/>
          </a:p>
        </p:txBody>
      </p:sp>
      <p:sp>
        <p:nvSpPr>
          <p:cNvPr id="15" name="テキスト プレースホルダー 11">
            <a:extLst>
              <a:ext uri="{FF2B5EF4-FFF2-40B4-BE49-F238E27FC236}">
                <a16:creationId xmlns:a16="http://schemas.microsoft.com/office/drawing/2014/main" id="{9C7605F3-652C-D3C0-F8B7-6D81E84DE7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6000" y="936000"/>
            <a:ext cx="7991738" cy="5082801"/>
          </a:xfrm>
          <a:noFill/>
        </p:spPr>
        <p:txBody>
          <a:bodyPr lIns="0" tIns="0" rIns="0" bIns="0" anchor="t" anchorCtr="0">
            <a:normAutofit/>
          </a:bodyPr>
          <a:lstStyle>
            <a:lvl1pPr marL="342900" indent="-342900">
              <a:lnSpc>
                <a:spcPct val="125000"/>
              </a:lnSpc>
              <a:spcBef>
                <a:spcPts val="450"/>
              </a:spcBef>
              <a:spcAft>
                <a:spcPts val="450"/>
              </a:spcAft>
              <a:buFont typeface="+mj-lt"/>
              <a:buAutoNum type="arabicPeriod"/>
              <a:defRPr sz="1800" b="1" baseline="0">
                <a:solidFill>
                  <a:schemeClr val="bg2"/>
                </a:solidFill>
                <a:latin typeface="+mn-ea"/>
                <a:ea typeface="+mn-ea"/>
              </a:defRPr>
            </a:lvl1pPr>
            <a:lvl2pPr marL="266693" indent="0">
              <a:lnSpc>
                <a:spcPct val="125000"/>
              </a:lnSpc>
              <a:spcBef>
                <a:spcPts val="0"/>
              </a:spcBef>
              <a:spcAft>
                <a:spcPts val="450"/>
              </a:spcAft>
              <a:buFont typeface="+mj-lt"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</a:defRPr>
            </a:lvl2pPr>
            <a:lvl3pPr marL="536959" indent="0">
              <a:lnSpc>
                <a:spcPct val="125000"/>
              </a:lnSpc>
              <a:spcBef>
                <a:spcPts val="0"/>
              </a:spcBef>
              <a:spcAft>
                <a:spcPts val="450"/>
              </a:spcAft>
              <a:buFont typeface="+mj-lt"/>
              <a:buNone/>
              <a:defRPr sz="1600" baseline="0">
                <a:solidFill>
                  <a:schemeClr val="tx1"/>
                </a:solidFill>
                <a:latin typeface="+mn-lt"/>
                <a:ea typeface="+mn-ea"/>
              </a:defRPr>
            </a:lvl3pPr>
          </a:lstStyle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66165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通常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914568-7FB6-7376-D1FC-924A174FFF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C007B4-E545-64E6-9F8B-4807A3CC1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ja-JP" altLang="en-US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380EF63-4755-D3D0-00FC-8400355447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00" y="396000"/>
            <a:ext cx="7992000" cy="432000"/>
          </a:xfrm>
        </p:spPr>
        <p:txBody>
          <a:bodyPr lIns="0" tIns="0" rIns="0" bIns="0">
            <a:no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 　本文（通常用）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6226C8F-4D13-5A18-1B77-DDCAC93E5F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263" y="828000"/>
            <a:ext cx="7991476" cy="432000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600" b="1"/>
            </a:lvl1pPr>
            <a:lvl2pPr marL="342891" indent="0">
              <a:buNone/>
              <a:defRPr/>
            </a:lvl2pPr>
            <a:lvl3pPr marL="685782" indent="0">
              <a:buNone/>
              <a:defRPr/>
            </a:lvl3pPr>
            <a:lvl4pPr marL="1028674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r>
              <a:rPr kumimoji="1" lang="ja-JP" altLang="en-US" dirty="0"/>
              <a:t>キーメッセージを入力します</a:t>
            </a: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AB7B66FD-285D-D850-E72C-FB6B358F359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76263" y="1512000"/>
            <a:ext cx="7991475" cy="4796725"/>
          </a:xfrm>
        </p:spPr>
        <p:txBody>
          <a:bodyPr lIns="0" tIns="0" rIns="0" bIns="0">
            <a:normAutofit/>
          </a:bodyPr>
          <a:lstStyle>
            <a:lvl1pPr marL="201211" indent="-201211">
              <a:lnSpc>
                <a:spcPct val="125000"/>
              </a:lnSpc>
              <a:spcBef>
                <a:spcPts val="90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l"/>
              <a:defRPr sz="1600">
                <a:solidFill>
                  <a:schemeClr val="tx1"/>
                </a:solidFill>
                <a:latin typeface="+mj-ea"/>
                <a:ea typeface="+mj-ea"/>
              </a:defRPr>
            </a:lvl1pPr>
            <a:lvl2pPr marL="402421" indent="-201211">
              <a:lnSpc>
                <a:spcPct val="125000"/>
              </a:lnSpc>
              <a:spcBef>
                <a:spcPts val="450"/>
              </a:spcBef>
              <a:spcAft>
                <a:spcPts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j-ea"/>
                <a:ea typeface="+mj-ea"/>
              </a:defRPr>
            </a:lvl2pPr>
            <a:lvl3pPr marL="602441" indent="-200020">
              <a:lnSpc>
                <a:spcPct val="125000"/>
              </a:lnSpc>
              <a:spcBef>
                <a:spcPts val="450"/>
              </a:spcBef>
              <a:spcAft>
                <a:spcPts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j-ea"/>
                <a:ea typeface="+mj-ea"/>
              </a:defRPr>
            </a:lvl3pPr>
            <a:lvl4pPr marL="809605" indent="-207164">
              <a:lnSpc>
                <a:spcPct val="125000"/>
              </a:lnSpc>
              <a:spcBef>
                <a:spcPts val="450"/>
              </a:spcBef>
              <a:spcAft>
                <a:spcPts val="0"/>
              </a:spcAft>
              <a:buClr>
                <a:schemeClr val="tx2"/>
              </a:buClr>
              <a:buSzPct val="75000"/>
              <a:defRPr sz="1600">
                <a:solidFill>
                  <a:schemeClr val="tx1"/>
                </a:solidFill>
                <a:latin typeface="+mj-ea"/>
                <a:ea typeface="+mj-ea"/>
              </a:defRPr>
            </a:lvl4pPr>
            <a:lvl5pPr>
              <a:spcBef>
                <a:spcPts val="450"/>
              </a:spcBef>
              <a:spcAft>
                <a:spcPts val="450"/>
              </a:spcAft>
              <a:defRPr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  <a:r>
              <a:rPr kumimoji="1" lang="en-US" altLang="ja-JP" dirty="0"/>
              <a:t>(16pt)</a:t>
            </a:r>
            <a:endParaRPr kumimoji="1" lang="ja-JP" altLang="en-US" dirty="0"/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52794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エンド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ECD1093-582A-DED7-90CA-8652A904BB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5103963-C3BC-EF1D-BC81-B3FE1F612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51B02AD-61DF-43C0-43F0-893660062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9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8A3C1835-2B7A-C491-81FC-316A3F0678C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76000" y="274639"/>
            <a:ext cx="7992000" cy="1095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000" y="1600201"/>
            <a:ext cx="7992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045738" y="6498000"/>
            <a:ext cx="522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fld id="{569F677D-181A-4AFD-8517-BBDA82E501B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D4C535-5CA6-6C88-DDE3-F40E0B0A7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6262" y="6336000"/>
            <a:ext cx="2967037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6610A52-E311-CF82-3A42-64D9D1494B5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733" y="219314"/>
            <a:ext cx="1240086" cy="19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53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9" r:id="rId2"/>
    <p:sldLayoutId id="2147483702" r:id="rId3"/>
    <p:sldLayoutId id="2147483688" r:id="rId4"/>
    <p:sldLayoutId id="2147483699" r:id="rId5"/>
  </p:sldLayoutIdLst>
  <p:hf hdr="0" ftr="0" dt="0"/>
  <p:txStyles>
    <p:titleStyle>
      <a:lvl1pPr algn="l" defTabSz="914354" rtl="0" eaLnBrk="1" latinLnBrk="0" hangingPunct="1">
        <a:spcBef>
          <a:spcPct val="0"/>
        </a:spcBef>
        <a:buNone/>
        <a:defRPr kumimoji="1" sz="2133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kumimoji="1" sz="2133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kumimoji="1" sz="2133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kumimoji="1" sz="2133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kumimoji="1" sz="2133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kumimoji="1" sz="2133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3B07E732-764D-ED34-6E0A-06677F3F4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+mn-ea"/>
                <a:ea typeface="+mn-ea"/>
              </a:rPr>
              <a:t>PRESENTATION</a:t>
            </a:r>
            <a:r>
              <a:rPr lang="ja-JP" altLang="en-US" dirty="0">
                <a:latin typeface="+mn-ea"/>
                <a:ea typeface="+mn-ea"/>
              </a:rPr>
              <a:t> </a:t>
            </a:r>
            <a:br>
              <a:rPr lang="en-US" altLang="ja-JP" dirty="0">
                <a:latin typeface="+mn-ea"/>
                <a:ea typeface="+mn-ea"/>
              </a:rPr>
            </a:br>
            <a:r>
              <a:rPr lang="en-US" altLang="ja-JP" dirty="0">
                <a:latin typeface="+mn-ea"/>
                <a:ea typeface="+mn-ea"/>
              </a:rPr>
              <a:t>TITLE</a:t>
            </a:r>
            <a:endParaRPr lang="ja-JP" altLang="en-US" b="0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762B70D6-0488-AD07-C521-5D1E1B5B58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所属、氏名</a:t>
            </a: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4D580D7-DDFF-8DA3-80D2-920BF4C089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開催日、開催場所</a:t>
            </a:r>
          </a:p>
        </p:txBody>
      </p:sp>
    </p:spTree>
    <p:extLst>
      <p:ext uri="{BB962C8B-B14F-4D97-AF65-F5344CB8AC3E}">
        <p14:creationId xmlns:p14="http://schemas.microsoft.com/office/powerpoint/2010/main" val="4119371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0918030-2453-42C9-9A11-CACE308243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pPr marL="0" lv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8152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4FF57D-05B9-28D2-4691-17A114FCB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A09C94-27CA-6587-9554-0A51AD2343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ja-JP" altLang="en-US" dirty="0">
                <a:solidFill>
                  <a:schemeClr val="tx2"/>
                </a:solidFill>
              </a:rPr>
              <a:t>ここにタイトルを設定します</a:t>
            </a:r>
            <a:r>
              <a:rPr lang="ja-JP" altLang="en-US" dirty="0">
                <a:solidFill>
                  <a:schemeClr val="tx2"/>
                </a:solidFill>
              </a:rPr>
              <a:t>。この文章はダミーです。文字の大きさ、量、字間、行間等を確認するために入れています。</a:t>
            </a:r>
            <a:endParaRPr lang="en-US" altLang="ja-JP" dirty="0">
              <a:solidFill>
                <a:schemeClr val="tx2"/>
              </a:solidFill>
            </a:endParaRPr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pPr lvl="0"/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kumimoji="1" lang="ja-JP" altLang="en-US" dirty="0"/>
              <a:t>ここにタイトルを設定します</a:t>
            </a:r>
            <a:r>
              <a:rPr lang="ja-JP" altLang="en-US" dirty="0"/>
              <a:t>。この文章はダミーです。文字の大きさ、量、字間、行間等を確認するために入れています。</a:t>
            </a:r>
            <a:endParaRPr lang="en-US" altLang="ja-JP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37BD14-62C6-29A9-2B40-49A315F2CBD0}"/>
              </a:ext>
            </a:extLst>
          </p:cNvPr>
          <p:cNvSpPr/>
          <p:nvPr/>
        </p:nvSpPr>
        <p:spPr>
          <a:xfrm>
            <a:off x="4572000" y="6018801"/>
            <a:ext cx="3995738" cy="431800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marL="72000" indent="-72000">
              <a:lnSpc>
                <a:spcPct val="125000"/>
              </a:lnSpc>
            </a:pPr>
            <a:r>
              <a:rPr kumimoji="1" lang="en-US" altLang="ja-JP" sz="8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中扉</a:t>
            </a:r>
            <a:r>
              <a:rPr lang="en-US" altLang="ja-JP" sz="800" dirty="0">
                <a:solidFill>
                  <a:schemeClr val="tx1"/>
                </a:solidFill>
                <a:latin typeface="+mn-ea"/>
              </a:rPr>
              <a:t>A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とセットで利用します。</a:t>
            </a:r>
            <a:r>
              <a:rPr lang="en-US" altLang="ja-JP" sz="800" dirty="0">
                <a:solidFill>
                  <a:schemeClr val="tx1"/>
                </a:solidFill>
                <a:latin typeface="+mn-ea"/>
              </a:rPr>
              <a:t>【A’】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の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デフォルト設定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で</a:t>
            </a:r>
            <a:r>
              <a:rPr kumimoji="1" lang="ja-JP" altLang="en-US" sz="800" dirty="0">
                <a:solidFill>
                  <a:schemeClr val="tx1"/>
                </a:solidFill>
                <a:latin typeface="+mn-ea"/>
              </a:rPr>
              <a:t>は、テキストは全てグレーで表示されますので</a:t>
            </a:r>
            <a:r>
              <a:rPr lang="ja-JP" altLang="en-US" sz="800" dirty="0">
                <a:solidFill>
                  <a:schemeClr val="tx1"/>
                </a:solidFill>
                <a:latin typeface="+mn-ea"/>
              </a:rPr>
              <a:t>「文字の塗りつぶし」で色をつけてご利用ください</a:t>
            </a:r>
            <a:endParaRPr kumimoji="1" lang="ja-JP" altLang="en-US" sz="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9550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E10DF37-5BE4-8BC8-99CF-9FEDA90F23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F677D-181A-4AFD-8517-BBDA82E501BB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BC7ED92A-90BB-8C57-3BC8-D6C920712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本文タイトル／レイアウト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A410596-622B-EEFE-EAA9-25AAAE4DAF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キーメッセージを入力します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3EF64053-9E71-E2AD-9B60-7BBED8103B62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ここに本文を入力します。この文章はダミーです。文字の大きさ、量、字間、行間等を確認するために入れています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lang="ja-JP" altLang="en-US" dirty="0"/>
              <a:t>この文章はダミーです。文字の大きさ、量、字間、行間等を確認するために入れています。この文章はダミーです。文字の大きさ、量、字間、行間等を確認するために入れています。</a:t>
            </a:r>
            <a:endParaRPr lang="en-US" altLang="ja-JP" dirty="0"/>
          </a:p>
          <a:p>
            <a:r>
              <a:rPr lang="ja-JP" altLang="en-US" dirty="0"/>
              <a:t>ここに本文を入力します。この文章はダミーです。文字の大きさ、量、字間、行間等を確認するために入れています。この文章はダミーです。</a:t>
            </a:r>
            <a:r>
              <a:rPr lang="ja-JP" altLang="en-US" b="1" dirty="0">
                <a:solidFill>
                  <a:schemeClr val="accent1"/>
                </a:solidFill>
              </a:rPr>
              <a:t>文字の大きさ、量、字間、行間（強調色</a:t>
            </a:r>
            <a:r>
              <a:rPr lang="en-US" altLang="ja-JP" b="1" dirty="0">
                <a:solidFill>
                  <a:schemeClr val="accent1"/>
                </a:solidFill>
              </a:rPr>
              <a:t>1</a:t>
            </a:r>
            <a:r>
              <a:rPr lang="ja-JP" altLang="en-US" b="1" dirty="0">
                <a:solidFill>
                  <a:schemeClr val="accent1"/>
                </a:solidFill>
              </a:rPr>
              <a:t>）</a:t>
            </a:r>
            <a:r>
              <a:rPr lang="ja-JP" altLang="en-US" dirty="0"/>
              <a:t>等を確認するために入れています。この文章はダミーです。文字の大きさ、</a:t>
            </a:r>
            <a:r>
              <a:rPr lang="en-US" altLang="ja-JP" dirty="0"/>
              <a:t>...</a:t>
            </a:r>
          </a:p>
          <a:p>
            <a:pPr lvl="1"/>
            <a:r>
              <a:rPr lang="ja-JP" altLang="en-US" dirty="0"/>
              <a:t>この文章はダミーです。文字の大きさ、量、字間、行間等を確認するために入れています。この文章はダミーです。文字の大きさ、量、字間、行間等を確認するために入れています。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9880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3321229"/>
      </p:ext>
    </p:extLst>
  </p:cSld>
  <p:clrMapOvr>
    <a:masterClrMapping/>
  </p:clrMapOvr>
</p:sld>
</file>

<file path=ppt/theme/theme1.xml><?xml version="1.0" encoding="utf-8"?>
<a:theme xmlns:a="http://schemas.openxmlformats.org/drawingml/2006/main" name="2025.03（テンプレートファイル）SophiaU_PPT_template_4_3">
  <a:themeElements>
    <a:clrScheme name="Sophia">
      <a:dk1>
        <a:srgbClr val="3C3C3C"/>
      </a:dk1>
      <a:lt1>
        <a:sysClr val="window" lastClr="FFFFFF"/>
      </a:lt1>
      <a:dk2>
        <a:srgbClr val="9A003C"/>
      </a:dk2>
      <a:lt2>
        <a:srgbClr val="DEE1E5"/>
      </a:lt2>
      <a:accent1>
        <a:srgbClr val="D8200D"/>
      </a:accent1>
      <a:accent2>
        <a:srgbClr val="977B9B"/>
      </a:accent2>
      <a:accent3>
        <a:srgbClr val="7F9E87"/>
      </a:accent3>
      <a:accent4>
        <a:srgbClr val="FDD000"/>
      </a:accent4>
      <a:accent5>
        <a:srgbClr val="B69964"/>
      </a:accent5>
      <a:accent6>
        <a:srgbClr val="638CB3"/>
      </a:accent6>
      <a:hlink>
        <a:srgbClr val="0563C1"/>
      </a:hlink>
      <a:folHlink>
        <a:srgbClr val="954F72"/>
      </a:folHlink>
    </a:clrScheme>
    <a:fontScheme name="Sophia">
      <a:majorFont>
        <a:latin typeface="Segoe UI Bold"/>
        <a:ea typeface="Yu Gothic"/>
        <a:cs typeface=""/>
      </a:majorFont>
      <a:minorFont>
        <a:latin typeface="Segoe UI"/>
        <a:ea typeface="Yu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#SophiaSchoolCorp_Template_16_9_jpn_v220216" id="{F899F66F-D32F-434F-9558-26B83F173C52}" vid="{82C4A6D1-B30E-498D-9EB4-EC997A7DB71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651</Words>
  <Application>Microsoft Office PowerPoint</Application>
  <PresentationFormat>画面に合わせる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Arial</vt:lpstr>
      <vt:lpstr>Segoe UI</vt:lpstr>
      <vt:lpstr>Segoe UI Bold</vt:lpstr>
      <vt:lpstr>Wingdings</vt:lpstr>
      <vt:lpstr>2025.03（テンプレートファイル）SophiaU_PPT_template_4_3</vt:lpstr>
      <vt:lpstr>PRESENTATION  TITLE</vt:lpstr>
      <vt:lpstr>PowerPoint プレゼンテーション</vt:lpstr>
      <vt:lpstr>PowerPoint プレゼンテーション</vt:lpstr>
      <vt:lpstr>本文タイトル／レイアウト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2025-03-24T09:00:18Z</dcterms:created>
  <dcterms:modified xsi:type="dcterms:W3CDTF">2025-04-08T02:31:53Z</dcterms:modified>
</cp:coreProperties>
</file>