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83" r:id="rId1"/>
  </p:sldMasterIdLst>
  <p:notesMasterIdLst>
    <p:notesMasterId r:id="rId7"/>
  </p:notesMasterIdLst>
  <p:handoutMasterIdLst>
    <p:handoutMasterId r:id="rId8"/>
  </p:handoutMasterIdLst>
  <p:sldIdLst>
    <p:sldId id="321" r:id="rId2"/>
    <p:sldId id="320" r:id="rId3"/>
    <p:sldId id="323" r:id="rId4"/>
    <p:sldId id="259" r:id="rId5"/>
    <p:sldId id="322" r:id="rId6"/>
  </p:sldIdLst>
  <p:sldSz cx="9144000" cy="5143500" type="screen16x9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2025.03（テンプレートファイル）SophiaU_PPT_template_16_9" id="{F5B52F42-C7C3-40D3-BEE4-583CBB467D74}">
          <p14:sldIdLst>
            <p14:sldId id="321"/>
            <p14:sldId id="320"/>
            <p14:sldId id="323"/>
            <p14:sldId id="259"/>
            <p14:sldId id="32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CAD7"/>
    <a:srgbClr val="DEE1E5"/>
    <a:srgbClr val="929FAE"/>
    <a:srgbClr val="1E2F4A"/>
    <a:srgbClr val="5C6778"/>
    <a:srgbClr val="3C3C3C"/>
    <a:srgbClr val="C9CED5"/>
    <a:srgbClr val="1B293E"/>
    <a:srgbClr val="22324D"/>
    <a:srgbClr val="CBD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45" autoAdjust="0"/>
    <p:restoredTop sz="94737" autoAdjust="0"/>
  </p:normalViewPr>
  <p:slideViewPr>
    <p:cSldViewPr snapToGrid="0" snapToObjects="1">
      <p:cViewPr varScale="1">
        <p:scale>
          <a:sx n="134" d="100"/>
          <a:sy n="134" d="100"/>
        </p:scale>
        <p:origin x="726" y="120"/>
      </p:cViewPr>
      <p:guideLst/>
    </p:cSldViewPr>
  </p:slideViewPr>
  <p:outlineViewPr>
    <p:cViewPr>
      <p:scale>
        <a:sx n="33" d="100"/>
        <a:sy n="33" d="100"/>
      </p:scale>
      <p:origin x="0" y="-144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2434" y="38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39C5CA-9D7E-4212-A0E7-B91A1C8B05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2676"/>
          </a:xfrm>
          <a:prstGeom prst="rect">
            <a:avLst/>
          </a:prstGeom>
        </p:spPr>
        <p:txBody>
          <a:bodyPr vert="horz" lIns="96588" tIns="48293" rIns="96588" bIns="4829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294B9F6-0A59-4C01-830D-2CDF1D46DC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700" y="0"/>
            <a:ext cx="2984871" cy="502676"/>
          </a:xfrm>
          <a:prstGeom prst="rect">
            <a:avLst/>
          </a:prstGeom>
        </p:spPr>
        <p:txBody>
          <a:bodyPr vert="horz" lIns="96588" tIns="48293" rIns="96588" bIns="48293" rtlCol="0"/>
          <a:lstStyle>
            <a:lvl1pPr algn="r">
              <a:defRPr sz="1300"/>
            </a:lvl1pPr>
          </a:lstStyle>
          <a:p>
            <a:fld id="{D2FE4467-A1D6-4B08-BE03-B7884C63BFE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BD5947-E03C-47A3-899C-4D8D0A6818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516039"/>
            <a:ext cx="2984871" cy="502674"/>
          </a:xfrm>
          <a:prstGeom prst="rect">
            <a:avLst/>
          </a:prstGeom>
        </p:spPr>
        <p:txBody>
          <a:bodyPr vert="horz" lIns="96588" tIns="48293" rIns="96588" bIns="4829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84697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56" userDrawn="1">
          <p15:clr>
            <a:srgbClr val="F26B43"/>
          </p15:clr>
        </p15:guide>
        <p15:guide id="2" pos="217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2676"/>
          </a:xfrm>
          <a:prstGeom prst="rect">
            <a:avLst/>
          </a:prstGeom>
        </p:spPr>
        <p:txBody>
          <a:bodyPr vert="horz" lIns="96588" tIns="48293" rIns="96588" bIns="4829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1" cy="502676"/>
          </a:xfrm>
          <a:prstGeom prst="rect">
            <a:avLst/>
          </a:prstGeom>
        </p:spPr>
        <p:txBody>
          <a:bodyPr vert="horz" lIns="96588" tIns="48293" rIns="96588" bIns="48293" rtlCol="0"/>
          <a:lstStyle>
            <a:lvl1pPr algn="r">
              <a:defRPr sz="1300"/>
            </a:lvl1pPr>
          </a:lstStyle>
          <a:p>
            <a:fld id="{C5898721-019B-4631-8BDA-ED832F899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3" rIns="96588" bIns="482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8"/>
            <a:ext cx="5510530" cy="3944868"/>
          </a:xfrm>
          <a:prstGeom prst="rect">
            <a:avLst/>
          </a:prstGeom>
        </p:spPr>
        <p:txBody>
          <a:bodyPr vert="horz" lIns="96588" tIns="48293" rIns="96588" bIns="482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39"/>
            <a:ext cx="2984871" cy="502674"/>
          </a:xfrm>
          <a:prstGeom prst="rect">
            <a:avLst/>
          </a:prstGeom>
        </p:spPr>
        <p:txBody>
          <a:bodyPr vert="horz" lIns="96588" tIns="48293" rIns="96588" bIns="4829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39"/>
            <a:ext cx="2984871" cy="502674"/>
          </a:xfrm>
          <a:prstGeom prst="rect">
            <a:avLst/>
          </a:prstGeom>
        </p:spPr>
        <p:txBody>
          <a:bodyPr vert="horz" lIns="96588" tIns="48293" rIns="96588" bIns="48293" rtlCol="0" anchor="b"/>
          <a:lstStyle>
            <a:lvl1pPr algn="r">
              <a:defRPr sz="1300"/>
            </a:lvl1pPr>
          </a:lstStyle>
          <a:p>
            <a:fld id="{D09DFDDA-735D-4425-BE06-D791EACE2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26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C7C2E6-3D47-974E-1FFF-5EB6CA76F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A29233F-9C6C-9071-ED0A-175BC41E23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500FC15-1CDB-FE2B-2001-21AA54600E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D53D71-18B0-2FFC-F5A5-9AC7728149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DFDDA-735D-4425-BE06-D791EACE2AB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A87277-C77B-298E-E0E3-94ABFA6D9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ADBB97F-C4A3-D78C-25EF-73DBC2C75A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B9DF25E-E6B6-7AF3-B6B6-A122B39A66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9AF22-E144-32B2-3F62-C2C97EFCFB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DFDDA-735D-4425-BE06-D791EACE2AB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86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33156D-FF7F-353C-6210-063FC38E2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AA9AA55-EE92-E15D-CB86-5A4DA663CB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62B457F-E09A-79F4-DCA3-E6DBF3B25B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0E469C-F505-0C5E-6A28-00FBB59300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DFDDA-735D-4425-BE06-D791EACE2AB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1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6263" y="1440000"/>
            <a:ext cx="5517310" cy="1116125"/>
          </a:xfrm>
        </p:spPr>
        <p:txBody>
          <a:bodyPr lIns="0" tIns="0" rIns="0" bIns="0" anchor="b">
            <a:normAutofit/>
          </a:bodyPr>
          <a:lstStyle>
            <a:lvl1pPr>
              <a:defRPr sz="3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6263" y="3924000"/>
            <a:ext cx="5518800" cy="486054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13"/>
          </p:nvPr>
        </p:nvSpPr>
        <p:spPr>
          <a:xfrm>
            <a:off x="574660" y="4458223"/>
            <a:ext cx="5517311" cy="540000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82827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_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>
            <a:extLst>
              <a:ext uri="{FF2B5EF4-FFF2-40B4-BE49-F238E27FC236}">
                <a16:creationId xmlns:a16="http://schemas.microsoft.com/office/drawing/2014/main" id="{E7A26A8D-048F-FC14-3191-BBEB0F54C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063F88-3826-79A8-2CF8-FB12596D415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A9D8D08-F161-565F-0802-98894139CA4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1" name="テキスト プレースホルダー 11">
            <a:extLst>
              <a:ext uri="{FF2B5EF4-FFF2-40B4-BE49-F238E27FC236}">
                <a16:creationId xmlns:a16="http://schemas.microsoft.com/office/drawing/2014/main" id="{C4A41DAD-EBCA-BAA8-7ABE-66260D4B8B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00" y="936000"/>
            <a:ext cx="7924939" cy="3831263"/>
          </a:xfrm>
          <a:noFill/>
        </p:spPr>
        <p:txBody>
          <a:bodyPr lIns="0" tIns="0" rIns="0" bIns="0" anchor="t" anchorCtr="0">
            <a:normAutofit/>
          </a:bodyPr>
          <a:lstStyle>
            <a:lvl1pPr marL="342900" indent="-342900">
              <a:lnSpc>
                <a:spcPct val="12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  <a:defRPr sz="1800" b="1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266693" indent="0">
              <a:lnSpc>
                <a:spcPct val="125000"/>
              </a:lnSpc>
              <a:spcBef>
                <a:spcPts val="0"/>
              </a:spcBef>
              <a:spcAft>
                <a:spcPts val="450"/>
              </a:spcAft>
              <a:buFont typeface="+mj-lt"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</a:defRPr>
            </a:lvl2pPr>
            <a:lvl3pPr marL="536959" indent="0">
              <a:lnSpc>
                <a:spcPct val="125000"/>
              </a:lnSpc>
              <a:spcBef>
                <a:spcPts val="0"/>
              </a:spcBef>
              <a:spcAft>
                <a:spcPts val="450"/>
              </a:spcAft>
              <a:buFont typeface="+mj-lt"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</a:defRPr>
            </a:lvl3pPr>
          </a:lstStyle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。ダミーテキストです。文字の大きさ、 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。ダミーテキストです。文字の大きさ、 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。ダミーテキストです。文字の大きさ、 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。ダミーテキストです。文字の大きさ、 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。ダミーテキストです。文字の大きさ、 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。ダミーテキストです。文字の大きさ、 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。ダミーテキストです。文字の大きさ、 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。ダミーテキストです。文字の大きさ、 </a:t>
            </a:r>
            <a:r>
              <a:rPr kumimoji="1" lang="en-US" altLang="ja-JP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878021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_A'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083F3518-29F8-6FE2-991A-9090A35512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063F88-3826-79A8-2CF8-FB12596D415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A9D8D08-F161-565F-0802-98894139CA4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1" name="テキスト プレースホルダー 11">
            <a:extLst>
              <a:ext uri="{FF2B5EF4-FFF2-40B4-BE49-F238E27FC236}">
                <a16:creationId xmlns:a16="http://schemas.microsoft.com/office/drawing/2014/main" id="{C4A41DAD-EBCA-BAA8-7ABE-66260D4B8B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00" y="935999"/>
            <a:ext cx="7986922" cy="3831263"/>
          </a:xfrm>
          <a:noFill/>
        </p:spPr>
        <p:txBody>
          <a:bodyPr lIns="0" tIns="0" rIns="0" bIns="0" anchor="t" anchorCtr="0">
            <a:normAutofit/>
          </a:bodyPr>
          <a:lstStyle>
            <a:lvl1pPr marL="342900" indent="-342900">
              <a:lnSpc>
                <a:spcPct val="12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  <a:defRPr sz="1800" b="1" baseline="0">
                <a:solidFill>
                  <a:schemeClr val="bg2"/>
                </a:solidFill>
                <a:latin typeface="+mn-ea"/>
                <a:ea typeface="+mn-ea"/>
              </a:defRPr>
            </a:lvl1pPr>
            <a:lvl2pPr marL="266693" indent="0">
              <a:lnSpc>
                <a:spcPct val="125000"/>
              </a:lnSpc>
              <a:spcBef>
                <a:spcPts val="0"/>
              </a:spcBef>
              <a:spcAft>
                <a:spcPts val="450"/>
              </a:spcAft>
              <a:buFont typeface="+mj-lt"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</a:defRPr>
            </a:lvl2pPr>
            <a:lvl3pPr marL="536959" indent="0">
              <a:lnSpc>
                <a:spcPct val="125000"/>
              </a:lnSpc>
              <a:spcBef>
                <a:spcPts val="0"/>
              </a:spcBef>
              <a:spcAft>
                <a:spcPts val="450"/>
              </a:spcAft>
              <a:buFont typeface="+mj-lt"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</a:defRPr>
            </a:lvl3pPr>
          </a:lstStyle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</a:t>
            </a:r>
            <a:r>
              <a:rPr kumimoji="1" lang="en-US" altLang="ja-JP" dirty="0"/>
              <a:t>…</a:t>
            </a:r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。ダミーテキストです</a:t>
            </a:r>
            <a:r>
              <a:rPr kumimoji="1" lang="en-US" altLang="ja-JP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302608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通常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FDA854-501B-ED30-8E6A-50E809A5D0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FF2BCBE-01BE-4557-CD0F-3432C548A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45858FC-463B-13A7-DF66-84D96ABC6C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263" y="396000"/>
            <a:ext cx="7991476" cy="432000"/>
          </a:xfrm>
          <a:noFill/>
        </p:spPr>
        <p:txBody>
          <a:bodyPr lIns="0" tIns="0" rIns="0" bIns="0" anchor="ctr" anchorCtr="0">
            <a:noAutofit/>
          </a:bodyPr>
          <a:lstStyle>
            <a:lvl1pPr>
              <a:defRPr sz="1800">
                <a:solidFill>
                  <a:schemeClr val="tx2"/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タイトルの書式設定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14541AD8-0347-C12F-49FD-B72F3D0875E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76263" y="1512000"/>
            <a:ext cx="7991475" cy="3075875"/>
          </a:xfrm>
        </p:spPr>
        <p:txBody>
          <a:bodyPr lIns="0" tIns="0" rIns="0" bIns="0">
            <a:normAutofit/>
          </a:bodyPr>
          <a:lstStyle>
            <a:lvl1pPr marL="201211" indent="-201211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 sz="1600">
                <a:solidFill>
                  <a:schemeClr val="tx1"/>
                </a:solidFill>
                <a:latin typeface="+mj-ea"/>
                <a:ea typeface="+mj-ea"/>
              </a:defRPr>
            </a:lvl1pPr>
            <a:lvl2pPr marL="402421" indent="-201211">
              <a:lnSpc>
                <a:spcPct val="125000"/>
              </a:lnSpc>
              <a:spcBef>
                <a:spcPts val="450"/>
              </a:spcBef>
              <a:spcAft>
                <a:spcPts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j-ea"/>
                <a:ea typeface="+mj-ea"/>
              </a:defRPr>
            </a:lvl2pPr>
            <a:lvl3pPr marL="602441" indent="-200020">
              <a:lnSpc>
                <a:spcPct val="125000"/>
              </a:lnSpc>
              <a:spcBef>
                <a:spcPts val="450"/>
              </a:spcBef>
              <a:spcAft>
                <a:spcPts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j-ea"/>
                <a:ea typeface="+mj-ea"/>
              </a:defRPr>
            </a:lvl3pPr>
            <a:lvl4pPr marL="809605" indent="-207164">
              <a:lnSpc>
                <a:spcPct val="125000"/>
              </a:lnSpc>
              <a:spcBef>
                <a:spcPts val="450"/>
              </a:spcBef>
              <a:spcAft>
                <a:spcPts val="0"/>
              </a:spcAft>
              <a:buClr>
                <a:schemeClr val="tx2"/>
              </a:buClr>
              <a:buSzPct val="75000"/>
              <a:defRPr sz="1600">
                <a:solidFill>
                  <a:schemeClr val="tx1"/>
                </a:solidFill>
                <a:latin typeface="+mj-ea"/>
                <a:ea typeface="+mj-ea"/>
              </a:defRPr>
            </a:lvl4pPr>
            <a:lvl5pPr>
              <a:spcBef>
                <a:spcPts val="450"/>
              </a:spcBef>
              <a:spcAft>
                <a:spcPts val="450"/>
              </a:spcAft>
              <a:defRPr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  <a:r>
              <a:rPr kumimoji="1" lang="en-US" altLang="ja-JP" dirty="0"/>
              <a:t>(16pt)</a:t>
            </a:r>
            <a:endParaRPr kumimoji="1" lang="ja-JP" altLang="en-US" dirty="0"/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テキスト プレースホルダー 5">
            <a:extLst>
              <a:ext uri="{FF2B5EF4-FFF2-40B4-BE49-F238E27FC236}">
                <a16:creationId xmlns:a16="http://schemas.microsoft.com/office/drawing/2014/main" id="{09AE7B61-07E1-B9CE-290E-2836ED6E8D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263" y="828000"/>
            <a:ext cx="7991476" cy="432000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600" b="1"/>
            </a:lvl1pPr>
            <a:lvl2pPr marL="342891" indent="0">
              <a:buNone/>
              <a:defRPr/>
            </a:lvl2pPr>
            <a:lvl3pPr marL="685782" indent="0">
              <a:buNone/>
              <a:defRPr/>
            </a:lvl3pPr>
            <a:lvl4pPr marL="1028674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r>
              <a:rPr kumimoji="1" lang="ja-JP" altLang="en-US" dirty="0"/>
              <a:t>キーメッセージを入力します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25900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エンド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C8657356-E92B-1C02-10FA-7F9F5FE3A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620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BFD7F2F-9F65-8D0B-AE5F-F74CAA2D3A9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 userDrawn="1">
            <p:ph type="title"/>
          </p:nvPr>
        </p:nvSpPr>
        <p:spPr>
          <a:xfrm>
            <a:off x="576263" y="205979"/>
            <a:ext cx="7991475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 userDrawn="1">
            <p:ph type="body" idx="1"/>
          </p:nvPr>
        </p:nvSpPr>
        <p:spPr>
          <a:xfrm>
            <a:off x="582539" y="1260000"/>
            <a:ext cx="7985199" cy="3327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 userDrawn="1">
            <p:ph type="sldNum" sz="quarter" idx="4"/>
          </p:nvPr>
        </p:nvSpPr>
        <p:spPr>
          <a:xfrm>
            <a:off x="8051301" y="4783500"/>
            <a:ext cx="521638" cy="360000"/>
          </a:xfrm>
          <a:prstGeom prst="rect">
            <a:avLst/>
          </a:prstGeom>
          <a:solidFill>
            <a:schemeClr val="tx2"/>
          </a:solidFill>
        </p:spPr>
        <p:txBody>
          <a:bodyPr vert="horz" lIns="0" tIns="0" rIns="0" bIns="0" rtlCol="0" anchor="ctr" anchorCtr="0"/>
          <a:lstStyle>
            <a:lvl1pPr algn="ctr">
              <a:defRPr sz="1200" baseline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D0EFE83-9BD4-5B88-CCA9-F1CF0A71469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33" y="186929"/>
            <a:ext cx="1240086" cy="195707"/>
          </a:xfrm>
          <a:prstGeom prst="rect">
            <a:avLst/>
          </a:prstGeom>
        </p:spPr>
      </p:pic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F226BF2E-060D-5C11-71FE-A7DA7F268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6000" y="4767263"/>
            <a:ext cx="1580217" cy="274637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102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5" r:id="rId2"/>
    <p:sldLayoutId id="2147483767" r:id="rId3"/>
    <p:sldLayoutId id="2147483766" r:id="rId4"/>
    <p:sldLayoutId id="2147483696" r:id="rId5"/>
  </p:sldLayoutIdLst>
  <p:hf sldNum="0" hdr="0" ftr="0" dt="0"/>
  <p:txStyles>
    <p:titleStyle>
      <a:lvl1pPr algn="l" defTabSz="685783" rtl="0" eaLnBrk="1" latinLnBrk="0" hangingPunct="1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lnSpc>
          <a:spcPct val="125000"/>
        </a:lnSpc>
        <a:spcBef>
          <a:spcPct val="20000"/>
        </a:spcBef>
        <a:buFont typeface="Arial" pitchFamily="34" charset="0"/>
        <a:buChar char="•"/>
        <a:defRPr kumimoji="1" sz="1600" kern="1200" baseline="0">
          <a:solidFill>
            <a:schemeClr val="tx1"/>
          </a:solidFill>
          <a:latin typeface="+mn-ea"/>
          <a:ea typeface="+mn-ea"/>
          <a:cs typeface="+mn-cs"/>
        </a:defRPr>
      </a:lvl1pPr>
      <a:lvl2pPr marL="557199" indent="-214308" algn="l" defTabSz="685783" rtl="0" eaLnBrk="1" latinLnBrk="0" hangingPunct="1">
        <a:lnSpc>
          <a:spcPct val="125000"/>
        </a:lnSpc>
        <a:spcBef>
          <a:spcPct val="20000"/>
        </a:spcBef>
        <a:buFont typeface="Arial" pitchFamily="34" charset="0"/>
        <a:buChar char="–"/>
        <a:defRPr kumimoji="1" sz="16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25000"/>
        </a:lnSpc>
        <a:spcBef>
          <a:spcPct val="20000"/>
        </a:spcBef>
        <a:buFont typeface="Arial" pitchFamily="34" charset="0"/>
        <a:buChar char="•"/>
        <a:defRPr kumimoji="1" sz="1600" kern="1200" baseline="0">
          <a:solidFill>
            <a:schemeClr val="tx1"/>
          </a:solidFill>
          <a:latin typeface="+mn-ea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25000"/>
        </a:lnSpc>
        <a:spcBef>
          <a:spcPct val="20000"/>
        </a:spcBef>
        <a:buFont typeface="Arial" pitchFamily="34" charset="0"/>
        <a:buChar char="–"/>
        <a:defRPr kumimoji="1" sz="1600" kern="1200" baseline="0">
          <a:solidFill>
            <a:schemeClr val="tx1"/>
          </a:solidFill>
          <a:latin typeface="+mn-ea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5000"/>
        </a:lnSpc>
        <a:spcBef>
          <a:spcPct val="20000"/>
        </a:spcBef>
        <a:buFont typeface="Arial" pitchFamily="34" charset="0"/>
        <a:buChar char="»"/>
        <a:defRPr kumimoji="1" sz="800" kern="1200" baseline="0">
          <a:solidFill>
            <a:schemeClr val="tx1"/>
          </a:solidFill>
          <a:latin typeface="+mn-ea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325D8-A221-6182-6108-79A089E76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4D65B63-FE5E-0179-14E2-9F4F8BABF9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74950485-926F-9D51-9424-B6A7815595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PRESENTATION</a:t>
            </a:r>
            <a:br>
              <a:rPr lang="en-US" altLang="ja-JP" dirty="0"/>
            </a:br>
            <a:r>
              <a:rPr lang="en-US" altLang="ja-JP" dirty="0"/>
              <a:t>TITLE</a:t>
            </a:r>
            <a:endParaRPr lang="ja-JP" altLang="en-US" dirty="0"/>
          </a:p>
        </p:txBody>
      </p:sp>
      <p:sp>
        <p:nvSpPr>
          <p:cNvPr id="32" name="字幕 31">
            <a:extLst>
              <a:ext uri="{FF2B5EF4-FFF2-40B4-BE49-F238E27FC236}">
                <a16:creationId xmlns:a16="http://schemas.microsoft.com/office/drawing/2014/main" id="{5FCB1268-ED8A-043F-D47E-D7B4DB8C5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263" y="3931080"/>
            <a:ext cx="5518800" cy="486054"/>
          </a:xfrm>
        </p:spPr>
        <p:txBody>
          <a:bodyPr/>
          <a:lstStyle/>
          <a:p>
            <a:r>
              <a:rPr lang="ja-JP" altLang="en-US" dirty="0"/>
              <a:t>所属、氏名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676ED700-B00E-614E-4B34-99A8213541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4660" y="4407355"/>
            <a:ext cx="5517311" cy="540000"/>
          </a:xfrm>
        </p:spPr>
        <p:txBody>
          <a:bodyPr/>
          <a:lstStyle/>
          <a:p>
            <a:r>
              <a:rPr lang="ja-JP" altLang="en-US" dirty="0"/>
              <a:t>開催日、開催場所</a:t>
            </a:r>
          </a:p>
        </p:txBody>
      </p:sp>
    </p:spTree>
    <p:extLst>
      <p:ext uri="{BB962C8B-B14F-4D97-AF65-F5344CB8AC3E}">
        <p14:creationId xmlns:p14="http://schemas.microsoft.com/office/powerpoint/2010/main" val="184404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3EC253-E435-73DA-CB8E-E3C4410A2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プレースホルダー 16">
            <a:extLst>
              <a:ext uri="{FF2B5EF4-FFF2-40B4-BE49-F238E27FC236}">
                <a16:creationId xmlns:a16="http://schemas.microsoft.com/office/drawing/2014/main" id="{942C21CC-1CA2-C80C-9AEC-A64D7EF316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3267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7F07F7-B8BA-A141-D01C-A22BA3BB0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プレースホルダー 16">
            <a:extLst>
              <a:ext uri="{FF2B5EF4-FFF2-40B4-BE49-F238E27FC236}">
                <a16:creationId xmlns:a16="http://schemas.microsoft.com/office/drawing/2014/main" id="{610AED97-0ABC-4F31-F837-95FB70A1CC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 dirty="0">
                <a:solidFill>
                  <a:schemeClr val="tx2"/>
                </a:solidFill>
              </a:rPr>
              <a:t>ここにタイトルを設定します</a:t>
            </a:r>
            <a:r>
              <a:rPr lang="ja-JP" altLang="en-US" dirty="0">
                <a:solidFill>
                  <a:schemeClr val="tx2"/>
                </a:solidFill>
              </a:rPr>
              <a:t>。この文章はダミーです。文字の大きさ、量、字間、行間等を確認するために入れています。</a:t>
            </a:r>
            <a:endParaRPr lang="en-US" altLang="ja-JP" dirty="0">
              <a:solidFill>
                <a:schemeClr val="tx2"/>
              </a:solidFill>
            </a:endParaRPr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F2084F-0DF3-EF45-E548-6D5EC731E8D7}"/>
              </a:ext>
            </a:extLst>
          </p:cNvPr>
          <p:cNvSpPr/>
          <p:nvPr/>
        </p:nvSpPr>
        <p:spPr>
          <a:xfrm>
            <a:off x="4168346" y="4434636"/>
            <a:ext cx="4467654" cy="4318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marL="88900" indent="-88900">
              <a:lnSpc>
                <a:spcPct val="125000"/>
              </a:lnSpc>
            </a:pPr>
            <a:r>
              <a:rPr kumimoji="1" lang="en-US" altLang="ja-JP" sz="8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中扉</a:t>
            </a:r>
            <a:r>
              <a:rPr lang="en-US" altLang="ja-JP" sz="800" dirty="0">
                <a:solidFill>
                  <a:schemeClr val="tx1"/>
                </a:solidFill>
                <a:latin typeface="+mn-ea"/>
              </a:rPr>
              <a:t>【A’】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とセットで利用します。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「</a:t>
            </a:r>
            <a:r>
              <a:rPr kumimoji="1" lang="en-US" altLang="ja-JP" sz="800" dirty="0">
                <a:solidFill>
                  <a:schemeClr val="tx1"/>
                </a:solidFill>
                <a:latin typeface="+mn-ea"/>
              </a:rPr>
              <a:t>A’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」の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デフォルト設定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で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は、テキストは全てグレーで表示されますので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「文字の塗りつぶし」で色をつけてご利用ください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74611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0C1616-40DE-097C-5BA6-EAD587C2FE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B70685B-9932-4BC7-8139-8CC578ED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本文タイトル／レイアウト</a:t>
            </a:r>
            <a:endParaRPr kumimoji="1"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F1E000-4165-420D-732F-1C55D5272355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ここに本文を入力します。この文章はダミーです。文字の大きさ、量、字間、行間等を確認するために入れています。この文章はダミーです。</a:t>
            </a:r>
            <a:endParaRPr lang="en-US" altLang="ja-JP" dirty="0"/>
          </a:p>
          <a:p>
            <a:r>
              <a:rPr lang="ja-JP" altLang="en-US" dirty="0"/>
              <a:t>この文章はダミーです。文字の大きさ、量、字間、行間等を確認するために入れています。この文章はダミーです。文字の大きさ、量、字間、行間等を確認するために入れています。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lang="ja-JP" altLang="en-US" dirty="0"/>
              <a:t>ここに本文を入力します。この文章はダミーです。文字の大きさ、量、字間、行間等を確認するために入れています。この文章はダミーです。</a:t>
            </a:r>
            <a:r>
              <a:rPr lang="ja-JP" altLang="en-US" b="1" dirty="0">
                <a:solidFill>
                  <a:schemeClr val="accent5"/>
                </a:solidFill>
              </a:rPr>
              <a:t>文字の大きさ、量、字間、行間（強調色</a:t>
            </a:r>
            <a:r>
              <a:rPr lang="en-US" altLang="ja-JP" b="1" dirty="0">
                <a:solidFill>
                  <a:schemeClr val="accent5"/>
                </a:solidFill>
              </a:rPr>
              <a:t>1</a:t>
            </a:r>
            <a:r>
              <a:rPr lang="ja-JP" altLang="en-US" b="1" dirty="0">
                <a:solidFill>
                  <a:schemeClr val="accent5"/>
                </a:solidFill>
              </a:rPr>
              <a:t>）</a:t>
            </a:r>
            <a:r>
              <a:rPr lang="ja-JP" altLang="en-US" dirty="0"/>
              <a:t>等を確認するために入れています。この文章はダミーです。文字の大きさ、</a:t>
            </a:r>
            <a:r>
              <a:rPr lang="en-US" altLang="ja-JP" dirty="0"/>
              <a:t>...</a:t>
            </a:r>
          </a:p>
          <a:p>
            <a:endParaRPr lang="ja-JP" altLang="en-US" dirty="0"/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C9E41EC3-A166-39B9-6967-F1EDECF884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キーメッセージを入力します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227953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075904"/>
      </p:ext>
    </p:extLst>
  </p:cSld>
  <p:clrMapOvr>
    <a:masterClrMapping/>
  </p:clrMapOvr>
</p:sld>
</file>

<file path=ppt/theme/theme1.xml><?xml version="1.0" encoding="utf-8"?>
<a:theme xmlns:a="http://schemas.openxmlformats.org/drawingml/2006/main" name="2025.03（テンプレートファイル）SophiaU_PPT_template_16_9">
  <a:themeElements>
    <a:clrScheme name="Sophia">
      <a:dk1>
        <a:srgbClr val="3C3C3C"/>
      </a:dk1>
      <a:lt1>
        <a:sysClr val="window" lastClr="FFFFFF"/>
      </a:lt1>
      <a:dk2>
        <a:srgbClr val="9A003C"/>
      </a:dk2>
      <a:lt2>
        <a:srgbClr val="DEE1E5"/>
      </a:lt2>
      <a:accent1>
        <a:srgbClr val="977B9B"/>
      </a:accent1>
      <a:accent2>
        <a:srgbClr val="638CB3"/>
      </a:accent2>
      <a:accent3>
        <a:srgbClr val="7F9E87"/>
      </a:accent3>
      <a:accent4>
        <a:srgbClr val="B69964"/>
      </a:accent4>
      <a:accent5>
        <a:srgbClr val="D8200D"/>
      </a:accent5>
      <a:accent6>
        <a:srgbClr val="FDD000"/>
      </a:accent6>
      <a:hlink>
        <a:srgbClr val="0563C1"/>
      </a:hlink>
      <a:folHlink>
        <a:srgbClr val="954F72"/>
      </a:folHlink>
    </a:clrScheme>
    <a:fontScheme name="Sophia">
      <a:majorFont>
        <a:latin typeface="Segoe UI Bold"/>
        <a:ea typeface="Yu Gothic"/>
        <a:cs typeface=""/>
      </a:majorFont>
      <a:minorFont>
        <a:latin typeface="Segoe UI"/>
        <a:ea typeface="Yu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（テンプレートファイル）SophiaU_PPT_template_16_9" id="{AD660E5A-B650-4C60-9586-A7DA1D704A03}" vid="{B0929B06-F7FF-4E65-85A4-34D0AFFF10EB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（テンプレートファイル）SophiaU_PPT_template_16_9</Template>
  <TotalTime>0</TotalTime>
  <Words>467</Words>
  <Application>Microsoft Office PowerPoint</Application>
  <PresentationFormat>画面に合わせる (16:9)</PresentationFormat>
  <Paragraphs>21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Yu Gothic</vt:lpstr>
      <vt:lpstr>Yu Gothic</vt:lpstr>
      <vt:lpstr>Arial</vt:lpstr>
      <vt:lpstr>Segoe UI</vt:lpstr>
      <vt:lpstr>Segoe UI Bold</vt:lpstr>
      <vt:lpstr>Wingdings</vt:lpstr>
      <vt:lpstr>2025.03（テンプレートファイル）SophiaU_PPT_template_16_9</vt:lpstr>
      <vt:lpstr>PRESENTATION TITLE</vt:lpstr>
      <vt:lpstr>PowerPoint プレゼンテーション</vt:lpstr>
      <vt:lpstr>PowerPoint プレゼンテーション</vt:lpstr>
      <vt:lpstr>本文タイトル／レイアウト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2025-03-24T08:58:30Z</dcterms:created>
  <dcterms:modified xsi:type="dcterms:W3CDTF">2025-04-08T02:32:44Z</dcterms:modified>
</cp:coreProperties>
</file>